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Begeleidingsplannen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Les 6</a:t>
            </a:r>
          </a:p>
          <a:p>
            <a:r>
              <a:rPr lang="nl-NL" dirty="0" smtClean="0"/>
              <a:t>PES / RUMBA</a:t>
            </a:r>
          </a:p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jaars</a:t>
            </a:r>
            <a:r>
              <a:rPr lang="nl-NL" dirty="0" smtClean="0"/>
              <a:t> </a:t>
            </a:r>
            <a:r>
              <a:rPr lang="nl-NL" dirty="0" smtClean="0"/>
              <a:t>2019-2020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3" y="0"/>
            <a:ext cx="2917997" cy="41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Gebruik je als hulpmiddel bij het goed </a:t>
            </a:r>
            <a:r>
              <a:rPr lang="nl-NL" u="sng" dirty="0" smtClean="0"/>
              <a:t>formuleren van een probleem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 smtClean="0">
                <a:solidFill>
                  <a:srgbClr val="FF0000"/>
                </a:solidFill>
              </a:rPr>
              <a:t>P</a:t>
            </a:r>
            <a:r>
              <a:rPr lang="nl-NL" dirty="0" smtClean="0"/>
              <a:t>robleem:	Wat is het probleem?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 err="1" smtClean="0">
                <a:solidFill>
                  <a:srgbClr val="FF0000"/>
                </a:solidFill>
              </a:rPr>
              <a:t>E</a:t>
            </a:r>
            <a:r>
              <a:rPr lang="nl-NL" dirty="0" err="1" smtClean="0"/>
              <a:t>thiologie</a:t>
            </a:r>
            <a:r>
              <a:rPr lang="nl-NL" dirty="0" smtClean="0"/>
              <a:t>:	Wat zijn de oorzaken?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 smtClean="0">
                <a:solidFill>
                  <a:srgbClr val="FF0000"/>
                </a:solidFill>
              </a:rPr>
              <a:t>S</a:t>
            </a:r>
            <a:r>
              <a:rPr lang="nl-NL" dirty="0" smtClean="0"/>
              <a:t>ymptomen:	Wat zijn de verschijnselen?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148" y="3440853"/>
            <a:ext cx="3978852" cy="34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P</a:t>
            </a:r>
            <a:r>
              <a:rPr lang="nl-NL" dirty="0" smtClean="0"/>
              <a:t>robleem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Kort en duidelijk beschrijven</a:t>
            </a:r>
          </a:p>
          <a:p>
            <a:r>
              <a:rPr lang="nl-NL" dirty="0" smtClean="0"/>
              <a:t>Client is niet in staat om (zelfstandig)….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367" y="3814354"/>
            <a:ext cx="5236633" cy="30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35" y="0"/>
            <a:ext cx="5679565" cy="39841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rgbClr val="FF0000"/>
                </a:solidFill>
              </a:rPr>
              <a:t>E</a:t>
            </a:r>
            <a:r>
              <a:rPr lang="nl-NL" dirty="0" err="1" smtClean="0"/>
              <a:t>thiologie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u="sng" dirty="0" err="1" smtClean="0"/>
              <a:t>Ethiologie</a:t>
            </a:r>
            <a:r>
              <a:rPr lang="nl-NL" u="sng" dirty="0" smtClean="0"/>
              <a:t> = oorzakelijkheidsleer (leer der oorzaken)</a:t>
            </a:r>
          </a:p>
          <a:p>
            <a:r>
              <a:rPr lang="nl-NL" u="sng" dirty="0" smtClean="0"/>
              <a:t>Waarom </a:t>
            </a:r>
            <a:r>
              <a:rPr lang="nl-NL" dirty="0" smtClean="0"/>
              <a:t>is het probleem er?</a:t>
            </a:r>
          </a:p>
          <a:p>
            <a:r>
              <a:rPr lang="nl-NL" dirty="0" smtClean="0"/>
              <a:t>Je moet namelijk de oorzaak/oorzaken kennen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590800"/>
            <a:ext cx="4560872" cy="43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S</a:t>
            </a:r>
            <a:r>
              <a:rPr lang="nl-NL" dirty="0" smtClean="0"/>
              <a:t>ymptomen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Concreet beschrijven waaruit het probleem </a:t>
            </a:r>
            <a:r>
              <a:rPr lang="nl-NL" u="sng" dirty="0" smtClean="0"/>
              <a:t>blijkt</a:t>
            </a:r>
          </a:p>
          <a:p>
            <a:r>
              <a:rPr lang="nl-NL" dirty="0" smtClean="0"/>
              <a:t>Wat is het zichtbare ‘verschijnsel’ waardoor het probleem opvalt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07" y="3053216"/>
            <a:ext cx="3104284" cy="29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4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Goede probleemformulering: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Beschrijf probleem volgens PES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Beschrijf concreet waarneembaar gedrag (feitelijk)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Beschrijf in (voor cliënt) begrijpelijke taal (geen jargon)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Betrek hulpvraag van cliënt bij beschrijving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Beschrijf probleem vanuit cliënt (dus niet als probleem voor een ander)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Check of je vanuit je probleemformulering doelen kunt benoemen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Stel prioriteiten als er meerdere problemen tegelijk spelen (dit doe je samen met de cliënt en evt. collega’s of andere discipline)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896" y="4476750"/>
            <a:ext cx="4472104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4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Doelformulering met RUMBA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9935248" cy="5588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RUMBA lijkt </a:t>
            </a:r>
            <a:r>
              <a:rPr lang="nl-NL" dirty="0" smtClean="0"/>
              <a:t>op SMART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 smtClean="0">
                <a:solidFill>
                  <a:srgbClr val="FF0000"/>
                </a:solidFill>
              </a:rPr>
              <a:t>R</a:t>
            </a:r>
            <a:r>
              <a:rPr lang="nl-NL" dirty="0" smtClean="0"/>
              <a:t>elevant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 </a:t>
            </a:r>
            <a:r>
              <a:rPr lang="nl-NL" u="sng" dirty="0" smtClean="0"/>
              <a:t>Toepasselijkheid</a:t>
            </a:r>
            <a:r>
              <a:rPr lang="nl-NL" dirty="0" smtClean="0"/>
              <a:t> van het </a:t>
            </a:r>
            <a:r>
              <a:rPr lang="nl-NL" dirty="0" smtClean="0"/>
              <a:t>doel 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 err="1" smtClean="0">
                <a:solidFill>
                  <a:srgbClr val="FF0000"/>
                </a:solidFill>
              </a:rPr>
              <a:t>U</a:t>
            </a:r>
            <a:r>
              <a:rPr lang="nl-NL" dirty="0" err="1" smtClean="0"/>
              <a:t>nderstandable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 smtClean="0"/>
              <a:t>     </a:t>
            </a:r>
            <a:r>
              <a:rPr lang="nl-NL" u="sng" dirty="0" smtClean="0"/>
              <a:t>Duidelijkheid</a:t>
            </a:r>
            <a:r>
              <a:rPr lang="nl-NL" dirty="0" smtClean="0"/>
              <a:t> / begrijpelijkheid doel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 err="1" smtClean="0">
                <a:solidFill>
                  <a:srgbClr val="FF0000"/>
                </a:solidFill>
              </a:rPr>
              <a:t>M</a:t>
            </a:r>
            <a:r>
              <a:rPr lang="nl-NL" dirty="0" err="1" smtClean="0"/>
              <a:t>easureble</a:t>
            </a:r>
            <a:r>
              <a:rPr lang="nl-NL" dirty="0" smtClean="0"/>
              <a:t> 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</a:t>
            </a:r>
            <a:r>
              <a:rPr lang="nl-NL" u="sng" dirty="0" smtClean="0"/>
              <a:t>M</a:t>
            </a:r>
            <a:r>
              <a:rPr lang="nl-NL" u="sng" dirty="0" smtClean="0"/>
              <a:t>eetbaarheid</a:t>
            </a:r>
            <a:r>
              <a:rPr lang="nl-NL" dirty="0" smtClean="0"/>
              <a:t> van het doel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 err="1" smtClean="0">
                <a:solidFill>
                  <a:srgbClr val="FF0000"/>
                </a:solidFill>
              </a:rPr>
              <a:t>B</a:t>
            </a:r>
            <a:r>
              <a:rPr lang="nl-NL" dirty="0" err="1" smtClean="0"/>
              <a:t>ehavorial</a:t>
            </a:r>
            <a:r>
              <a:rPr lang="nl-NL" dirty="0" smtClean="0"/>
              <a:t> 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</a:t>
            </a:r>
            <a:r>
              <a:rPr lang="nl-NL" u="sng" dirty="0" smtClean="0"/>
              <a:t>W</a:t>
            </a:r>
            <a:r>
              <a:rPr lang="nl-NL" u="sng" dirty="0" smtClean="0"/>
              <a:t>aarneembaar </a:t>
            </a:r>
            <a:r>
              <a:rPr lang="nl-NL" u="sng" dirty="0" smtClean="0"/>
              <a:t>gedrag </a:t>
            </a:r>
            <a:r>
              <a:rPr lang="nl-NL" dirty="0" smtClean="0"/>
              <a:t>benoemen </a:t>
            </a:r>
            <a:r>
              <a:rPr lang="nl-NL" dirty="0" smtClean="0"/>
              <a:t>in je doel, </a:t>
            </a:r>
            <a:r>
              <a:rPr lang="nl-NL" dirty="0" smtClean="0"/>
              <a:t>welke gedrag (gevolg) </a:t>
            </a:r>
            <a:r>
              <a:rPr lang="nl-NL" dirty="0" smtClean="0"/>
              <a:t>wil je </a:t>
            </a:r>
            <a:r>
              <a:rPr lang="nl-NL" dirty="0" smtClean="0"/>
              <a:t>bereiken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 err="1" smtClean="0">
                <a:solidFill>
                  <a:srgbClr val="FF0000"/>
                </a:solidFill>
              </a:rPr>
              <a:t>A</a:t>
            </a:r>
            <a:r>
              <a:rPr lang="nl-NL" dirty="0" err="1" smtClean="0"/>
              <a:t>ttainable</a:t>
            </a:r>
            <a:r>
              <a:rPr lang="nl-NL" dirty="0" smtClean="0"/>
              <a:t> 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</a:t>
            </a:r>
            <a:r>
              <a:rPr lang="nl-NL" u="sng" dirty="0" smtClean="0"/>
              <a:t>H</a:t>
            </a:r>
            <a:r>
              <a:rPr lang="nl-NL" u="sng" dirty="0" smtClean="0"/>
              <a:t>aalbaarheid</a:t>
            </a:r>
            <a:r>
              <a:rPr lang="nl-NL" dirty="0" smtClean="0"/>
              <a:t> </a:t>
            </a:r>
            <a:r>
              <a:rPr lang="nl-NL" dirty="0" smtClean="0"/>
              <a:t>van het </a:t>
            </a:r>
            <a:r>
              <a:rPr lang="nl-NL" dirty="0" smtClean="0"/>
              <a:t>doel</a:t>
            </a:r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6888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/>
          <a:lstStyle/>
          <a:p>
            <a:r>
              <a:rPr lang="nl-NL" dirty="0" smtClean="0"/>
              <a:t>Ga naar welzijn.angerenstein.nl</a:t>
            </a:r>
          </a:p>
          <a:p>
            <a:r>
              <a:rPr lang="nl-NL" dirty="0" smtClean="0"/>
              <a:t>Ga naar Maatschappelijke Zorg</a:t>
            </a:r>
          </a:p>
          <a:p>
            <a:r>
              <a:rPr lang="nl-NL" dirty="0" smtClean="0"/>
              <a:t>Ga dan naar Maatschappelijke zorg 1</a:t>
            </a:r>
          </a:p>
          <a:p>
            <a:r>
              <a:rPr lang="nl-NL" dirty="0" smtClean="0"/>
              <a:t>Naar VW thema 3</a:t>
            </a:r>
          </a:p>
          <a:p>
            <a:r>
              <a:rPr lang="nl-NL" dirty="0" smtClean="0"/>
              <a:t>Maak opdracht 4, 5, 8 en 9 </a:t>
            </a:r>
          </a:p>
          <a:p>
            <a:r>
              <a:rPr lang="nl-NL" dirty="0" smtClean="0"/>
              <a:t>Sla je opdrachten goed op in je pc, is aan het eind van LP 5 je bewijs van inzet en voorwaarde om de toets te kunnen halen.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0"/>
            <a:ext cx="2920237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0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2231</TotalTime>
  <Words>258</Words>
  <Application>Microsoft Office PowerPoint</Application>
  <PresentationFormat>Breedbeeld</PresentationFormat>
  <Paragraphs>46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Facet</vt:lpstr>
      <vt:lpstr>Begeleidingsplannen</vt:lpstr>
      <vt:lpstr>PES</vt:lpstr>
      <vt:lpstr>Probleem</vt:lpstr>
      <vt:lpstr>Ethiologie</vt:lpstr>
      <vt:lpstr>Symptomen</vt:lpstr>
      <vt:lpstr>Goede probleemformulering:</vt:lpstr>
      <vt:lpstr>Doelformulering met RUMBA</vt:lpstr>
      <vt:lpstr>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Begeleidingsplannen</dc:title>
  <dc:creator>Simon Poelman</dc:creator>
  <cp:lastModifiedBy>Simon Poelman</cp:lastModifiedBy>
  <cp:revision>12</cp:revision>
  <dcterms:created xsi:type="dcterms:W3CDTF">2018-10-16T09:43:25Z</dcterms:created>
  <dcterms:modified xsi:type="dcterms:W3CDTF">2019-10-15T09:28:26Z</dcterms:modified>
</cp:coreProperties>
</file>